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59" r:id="rId6"/>
    <p:sldId id="260" r:id="rId7"/>
  </p:sldIdLst>
  <p:sldSz cx="12161838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64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264" cy="479736"/>
          </a:xfrm>
          <a:prstGeom prst="rect">
            <a:avLst/>
          </a:prstGeom>
        </p:spPr>
        <p:txBody>
          <a:bodyPr vert="horz" lIns="93978" tIns="46989" rIns="93978" bIns="469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98" y="0"/>
            <a:ext cx="3169264" cy="479736"/>
          </a:xfrm>
          <a:prstGeom prst="rect">
            <a:avLst/>
          </a:prstGeom>
        </p:spPr>
        <p:txBody>
          <a:bodyPr vert="horz" lIns="93978" tIns="46989" rIns="93978" bIns="46989" rtlCol="0"/>
          <a:lstStyle>
            <a:lvl1pPr algn="r">
              <a:defRPr sz="1300"/>
            </a:lvl1pPr>
          </a:lstStyle>
          <a:p>
            <a:fld id="{98B7179C-FD4B-449A-B043-D04CBF6B7E0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719138"/>
            <a:ext cx="63849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8" tIns="46989" rIns="93978" bIns="469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5" y="4559920"/>
            <a:ext cx="5853471" cy="4320866"/>
          </a:xfrm>
          <a:prstGeom prst="rect">
            <a:avLst/>
          </a:prstGeom>
        </p:spPr>
        <p:txBody>
          <a:bodyPr vert="horz" lIns="93978" tIns="46989" rIns="93978" bIns="469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839"/>
            <a:ext cx="3169264" cy="479736"/>
          </a:xfrm>
          <a:prstGeom prst="rect">
            <a:avLst/>
          </a:prstGeom>
        </p:spPr>
        <p:txBody>
          <a:bodyPr vert="horz" lIns="93978" tIns="46989" rIns="93978" bIns="469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98" y="9119839"/>
            <a:ext cx="3169264" cy="479736"/>
          </a:xfrm>
          <a:prstGeom prst="rect">
            <a:avLst/>
          </a:prstGeom>
        </p:spPr>
        <p:txBody>
          <a:bodyPr vert="horz" lIns="93978" tIns="46989" rIns="93978" bIns="46989" rtlCol="0" anchor="b"/>
          <a:lstStyle>
            <a:lvl1pPr algn="r">
              <a:defRPr sz="1300"/>
            </a:lvl1pPr>
          </a:lstStyle>
          <a:p>
            <a:fld id="{7E800A86-40B8-44BF-9B1E-5BBE74A4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00A86-40B8-44BF-9B1E-5BBE74A457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DE0D-1E6D-4590-B46C-E7007713F76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70C4-5E94-4E1A-B0E7-8CD6D06A0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97" y="228600"/>
            <a:ext cx="324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DOWNTOWN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697" y="76200"/>
            <a:ext cx="3243157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DOWNTOWN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Diego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203" y="76200"/>
            <a:ext cx="7601149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RETAIL SUITE FOR SALE/LEASE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hole.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98" y="838200"/>
            <a:ext cx="5675524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9570" y="914400"/>
            <a:ext cx="5776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Columbia Court Retail Suite</a:t>
            </a:r>
          </a:p>
          <a:p>
            <a:r>
              <a:rPr lang="en-US" dirty="0" smtClean="0"/>
              <a:t>444 W. “C” St. | San Diego | 92101 </a:t>
            </a:r>
          </a:p>
          <a:p>
            <a:r>
              <a:rPr lang="en-US" sz="1400" dirty="0" smtClean="0"/>
              <a:t>(corner of Columbia &amp; C Streets)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919" y="1752600"/>
            <a:ext cx="45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1,570 SF with 250 SF patio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1649" y="2460486"/>
            <a:ext cx="51153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Available October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2012 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Hard Corner location on the Trolley line on C St.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Immediately adjacent to downtown Courthouse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Architecturally unique 4-story </a:t>
            </a:r>
            <a:r>
              <a:rPr lang="en-US" sz="1200" dirty="0" smtClean="0"/>
              <a:t>courtyard building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Charming brick construction with wrought iron details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Located on the same block as the renowned W Hotel </a:t>
            </a:r>
          </a:p>
          <a:p>
            <a:r>
              <a:rPr lang="en-US" sz="1200" dirty="0" smtClean="0"/>
              <a:t>  in the heart of the “west side” of downtown San Diego.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Up to 14 foot ceilings &amp; operable windows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 Direct </a:t>
            </a:r>
            <a:r>
              <a:rPr lang="en-US" sz="1200" dirty="0" smtClean="0"/>
              <a:t>access to Trolley Line &amp; Santa Fe Train Depot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Newly renovated common areas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 </a:t>
            </a:r>
            <a:r>
              <a:rPr lang="en-US" sz="1200" dirty="0" smtClean="0"/>
              <a:t>2,000,000 </a:t>
            </a:r>
            <a:r>
              <a:rPr lang="en-US" sz="1200" dirty="0" smtClean="0"/>
              <a:t>SF of Office Space with </a:t>
            </a:r>
            <a:r>
              <a:rPr lang="en-US" sz="1200" dirty="0" smtClean="0"/>
              <a:t>3 </a:t>
            </a:r>
            <a:r>
              <a:rPr lang="en-US" sz="1200" dirty="0" smtClean="0"/>
              <a:t>block </a:t>
            </a:r>
            <a:r>
              <a:rPr lang="en-US" sz="1200" dirty="0" smtClean="0"/>
              <a:t>radius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Bathroom located on first floor, not within suite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2697" y="4191001"/>
            <a:ext cx="3243157" cy="2585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For more information contact: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Mike Demko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858-232-3141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mike@demkoinvestments.com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854" y="4191001"/>
            <a:ext cx="192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Available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Oct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6084" y="5257801"/>
            <a:ext cx="5675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Why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LEASE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when you can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your own retail/restaurant space?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7203" y="6096000"/>
            <a:ext cx="7601149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i="1" dirty="0" smtClean="0">
                <a:solidFill>
                  <a:schemeClr val="bg1"/>
                </a:solidFill>
              </a:rPr>
              <a:t>This information is compiled from data that we believe to be correct but no liability is assumed by this </a:t>
            </a:r>
          </a:p>
          <a:p>
            <a:pPr algn="ctr"/>
            <a:r>
              <a:rPr lang="en-US" sz="600" i="1" dirty="0" smtClean="0">
                <a:solidFill>
                  <a:schemeClr val="bg1"/>
                </a:solidFill>
              </a:rPr>
              <a:t>Company as to accuracy of such data.</a:t>
            </a:r>
            <a:endParaRPr lang="en-US" sz="6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49700" y="76200"/>
            <a:ext cx="810789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249700" y="6096000"/>
            <a:ext cx="810789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249700" y="838200"/>
            <a:ext cx="810789" cy="518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49" y="76200"/>
            <a:ext cx="11756443" cy="6705600"/>
            <a:chOff x="762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76200" y="76200"/>
              <a:ext cx="2895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For Sale/For Lease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762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Floor Plan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4724400"/>
              <a:ext cx="2895600" cy="2057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Mike Demko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00" dirty="0">
                  <a:solidFill>
                    <a:schemeClr val="bg1"/>
                  </a:solidFill>
                </a:rPr>
                <a:t>858-232-3141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mike@demkoinvestments.com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60960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This information is compiled from data that we believe to be correct but no liability is assumed by this </a:t>
              </a:r>
            </a:p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Company as to accuracy of such data.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762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60960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5800" y="838200"/>
              <a:ext cx="609600" cy="518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1349" y="838200"/>
            <a:ext cx="3851249" cy="33239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Suite 170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Available:   October 1</a:t>
            </a:r>
            <a:r>
              <a:rPr lang="en-US" sz="1400" baseline="30000" dirty="0" smtClean="0">
                <a:solidFill>
                  <a:schemeClr val="bg1"/>
                </a:solidFill>
              </a:rPr>
              <a:t>st</a:t>
            </a:r>
            <a:r>
              <a:rPr lang="en-US" sz="1400" dirty="0" smtClean="0">
                <a:solidFill>
                  <a:schemeClr val="bg1"/>
                </a:solidFill>
              </a:rPr>
              <a:t> 2012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For more information, contact: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0130" y="4114800"/>
            <a:ext cx="60809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84965" y="44196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735" y="46482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952597" y="5867401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*Common Areas shaded gray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6790360" y="5791200"/>
            <a:ext cx="9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Street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3413020" y="29375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St.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70068" y="3962400"/>
            <a:ext cx="810789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29470" y="4419600"/>
            <a:ext cx="34059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33" y="770626"/>
            <a:ext cx="7884160" cy="6011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49" y="76200"/>
            <a:ext cx="11756443" cy="6705600"/>
            <a:chOff x="762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76200" y="76200"/>
              <a:ext cx="2895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For Sale/For Lease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762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4724400"/>
              <a:ext cx="2895600" cy="2057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Mike Demko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00" dirty="0">
                  <a:solidFill>
                    <a:schemeClr val="bg1"/>
                  </a:solidFill>
                </a:rPr>
                <a:t>858-232-3141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mike@demkoinvestments.com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60960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This information is compiled from data that we believe to be correct but no liability is assumed by this </a:t>
              </a:r>
            </a:p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Company as to accuracy of such data.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762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60960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5800" y="838200"/>
              <a:ext cx="609600" cy="518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1349" y="838200"/>
            <a:ext cx="3851249" cy="36009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Over </a:t>
            </a:r>
            <a:r>
              <a:rPr lang="en-US" sz="1600" b="1" dirty="0" smtClean="0">
                <a:solidFill>
                  <a:schemeClr val="bg1"/>
                </a:solidFill>
              </a:rPr>
              <a:t>2,000,000 </a:t>
            </a:r>
            <a:r>
              <a:rPr lang="en-US" sz="1600" b="1" dirty="0" smtClean="0">
                <a:solidFill>
                  <a:schemeClr val="bg1"/>
                </a:solidFill>
              </a:rPr>
              <a:t>SF of Class A Office within </a:t>
            </a:r>
            <a:r>
              <a:rPr lang="en-US" sz="1600" b="1" dirty="0" smtClean="0">
                <a:solidFill>
                  <a:schemeClr val="bg1"/>
                </a:solidFill>
              </a:rPr>
              <a:t>3 </a:t>
            </a:r>
            <a:r>
              <a:rPr lang="en-US" sz="1600" b="1" dirty="0" smtClean="0">
                <a:solidFill>
                  <a:schemeClr val="bg1"/>
                </a:solidFill>
              </a:rPr>
              <a:t>blocks = 12,000 </a:t>
            </a:r>
            <a:r>
              <a:rPr lang="en-US" sz="1600" b="1" dirty="0" smtClean="0">
                <a:solidFill>
                  <a:schemeClr val="bg1"/>
                </a:solidFill>
              </a:rPr>
              <a:t>jobs</a:t>
            </a: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2 Hotels – The W and Westin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Immediately adjacent to the New County Courthouse</a:t>
            </a: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1 Block from Broadway and the Santa Fe Train Depot</a:t>
            </a: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Great Visibility from the Trolley </a:t>
            </a:r>
            <a:r>
              <a:rPr lang="en-US" sz="1600" b="1" dirty="0" smtClean="0">
                <a:solidFill>
                  <a:schemeClr val="bg1"/>
                </a:solidFill>
              </a:rPr>
              <a:t>Line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0130" y="4114800"/>
            <a:ext cx="60809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84965" y="44196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735" y="46482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952597" y="5867401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*Common Areas shaded gray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6790360" y="5791200"/>
            <a:ext cx="9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Street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3413020" y="29375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St.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70068" y="3962400"/>
            <a:ext cx="810789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29470" y="4419600"/>
            <a:ext cx="34059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0" y="838200"/>
            <a:ext cx="7818127" cy="594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96861" y="234434"/>
            <a:ext cx="6950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Immediate Trade Area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Retail Deman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Drivers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203" y="2057400"/>
            <a:ext cx="750497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5270130" y="2478432"/>
            <a:ext cx="810789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4937919" y="3403934"/>
            <a:ext cx="810789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3834672" y="948598"/>
            <a:ext cx="346249" cy="12234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sz="1050" dirty="0" smtClean="0"/>
              <a:t>Residential Tower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4290622" y="4063885"/>
            <a:ext cx="810789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4290622" y="4762500"/>
            <a:ext cx="810789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6195764" y="4140242"/>
            <a:ext cx="810789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Hotel</a:t>
            </a:r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6186202" y="3699302"/>
            <a:ext cx="810789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Office Tower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6182268" y="2889385"/>
            <a:ext cx="810789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Hotel</a:t>
            </a:r>
            <a:endParaRPr lang="en-US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3834672" y="2236058"/>
            <a:ext cx="346249" cy="12234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sz="1050" dirty="0" smtClean="0"/>
              <a:t>Residential Tower</a:t>
            </a: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5101411" y="1895818"/>
            <a:ext cx="810789" cy="4154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Residential Tower</a:t>
            </a:r>
            <a:endParaRPr lang="en-US" sz="1050" dirty="0"/>
          </a:p>
        </p:txBody>
      </p:sp>
      <p:sp>
        <p:nvSpPr>
          <p:cNvPr id="42" name="TextBox 41"/>
          <p:cNvSpPr txBox="1"/>
          <p:nvPr/>
        </p:nvSpPr>
        <p:spPr>
          <a:xfrm>
            <a:off x="4227686" y="5257800"/>
            <a:ext cx="810789" cy="4154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Residential Tower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0987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349" y="76200"/>
            <a:ext cx="11756443" cy="6705600"/>
            <a:chOff x="76200" y="76200"/>
            <a:chExt cx="8839200" cy="6705600"/>
          </a:xfrm>
        </p:grpSpPr>
        <p:sp>
          <p:nvSpPr>
            <p:cNvPr id="2" name="Rectangle 1"/>
            <p:cNvSpPr/>
            <p:nvPr/>
          </p:nvSpPr>
          <p:spPr>
            <a:xfrm>
              <a:off x="76200" y="76200"/>
              <a:ext cx="2895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LOCATOR MAP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0" y="762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COLUMBIA COURT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4724400"/>
              <a:ext cx="2895600" cy="2057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Mike Demko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00" dirty="0">
                  <a:solidFill>
                    <a:schemeClr val="bg1"/>
                  </a:solidFill>
                </a:rPr>
                <a:t>858-232-3141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mike@demkoinvestments.com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60960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This information is compiled from data that we believe to be correct but no liability is assumed by this </a:t>
              </a:r>
            </a:p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Company as to accuracy of such data.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05800" y="762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60960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838200"/>
              <a:ext cx="609600" cy="518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946" y="838200"/>
            <a:ext cx="68917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9" y="838200"/>
            <a:ext cx="3862827" cy="38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7203" y="3810000"/>
            <a:ext cx="40539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 rot="8177627">
            <a:off x="3394650" y="3959573"/>
            <a:ext cx="413314" cy="8954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49" y="76200"/>
            <a:ext cx="11756443" cy="6705600"/>
            <a:chOff x="762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76200" y="76200"/>
              <a:ext cx="2895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For Sale/For Lease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762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Photos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4724400"/>
              <a:ext cx="2895600" cy="2057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Mike Demko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00" dirty="0">
                  <a:solidFill>
                    <a:schemeClr val="bg1"/>
                  </a:solidFill>
                </a:rPr>
                <a:t>858-232-3141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mike@demkoinvestments.com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60960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This information is compiled from data that we believe to be correct but no liability is assumed by this </a:t>
              </a:r>
            </a:p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Company as to accuracy of such data.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762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60960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5800" y="838200"/>
              <a:ext cx="609600" cy="518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1349" y="838200"/>
            <a:ext cx="3851249" cy="39703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Columbia St view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Existing Improvements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0130" y="4114800"/>
            <a:ext cx="60809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84965" y="44196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735" y="46482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952597" y="5867401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*Common Areas shaded gray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6790360" y="5791200"/>
            <a:ext cx="9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Street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3413020" y="29375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St.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70068" y="3962400"/>
            <a:ext cx="810789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29470" y="4419600"/>
            <a:ext cx="34059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user\Dropbox\Columbia Court\Fotos\Sabrinas\IMAG0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68" y="805492"/>
            <a:ext cx="706763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ropbox\Columbia Court\Fotos\Sabrinas\IMAG0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97" y="3653466"/>
            <a:ext cx="7094406" cy="30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5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49" y="76200"/>
            <a:ext cx="11756443" cy="6705600"/>
            <a:chOff x="762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76200" y="76200"/>
              <a:ext cx="2895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For Sale/For Lease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762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Photos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4724400"/>
              <a:ext cx="2895600" cy="2057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Mike Demko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00" dirty="0">
                  <a:solidFill>
                    <a:schemeClr val="bg1"/>
                  </a:solidFill>
                </a:rPr>
                <a:t>858-232-3141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mike@demkoinvestments.com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6096000"/>
              <a:ext cx="51816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This information is compiled from data that we believe to be correct but no liability is assumed by this </a:t>
              </a:r>
            </a:p>
            <a:p>
              <a:pPr algn="ctr"/>
              <a:r>
                <a:rPr lang="en-US" sz="600" i="1" dirty="0" smtClean="0">
                  <a:solidFill>
                    <a:schemeClr val="bg1"/>
                  </a:solidFill>
                </a:rPr>
                <a:t>Company as to accuracy of such data.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762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6096000"/>
              <a:ext cx="609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5800" y="838200"/>
              <a:ext cx="609600" cy="518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1349" y="838200"/>
            <a:ext cx="3851249" cy="34163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View from C St corner heading East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View from Columbia St. heading North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0130" y="4114800"/>
            <a:ext cx="60809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84965" y="44196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735" y="4648200"/>
            <a:ext cx="608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952597" y="5867401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*Common Areas shaded gray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6790360" y="5791200"/>
            <a:ext cx="9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Street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3413020" y="29375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St.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70068" y="3962400"/>
            <a:ext cx="810789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29470" y="4419600"/>
            <a:ext cx="34059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ropbox\Columbia Court\Fotos\Sabrinas\IMAG0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97" y="800101"/>
            <a:ext cx="7094406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ropbox\Columbia Court\Fotos\Sabrinas\IMAG0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97" y="3459164"/>
            <a:ext cx="7094406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533</Words>
  <Application>Microsoft Office PowerPoint</Application>
  <PresentationFormat>Custom</PresentationFormat>
  <Paragraphs>169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erytwrtjh</dc:creator>
  <cp:lastModifiedBy>Mike Demko</cp:lastModifiedBy>
  <cp:revision>74</cp:revision>
  <cp:lastPrinted>2012-03-27T00:26:04Z</cp:lastPrinted>
  <dcterms:created xsi:type="dcterms:W3CDTF">2010-09-14T17:41:32Z</dcterms:created>
  <dcterms:modified xsi:type="dcterms:W3CDTF">2012-04-11T17:11:03Z</dcterms:modified>
</cp:coreProperties>
</file>